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河北省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石家庄市桥西区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学年第二学期期末试卷六年级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201" y="728209"/>
            <a:ext cx="10789154" cy="24796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087" y="3257365"/>
            <a:ext cx="9354202" cy="33742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2537" y="277136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5017" y="2753949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2754" y="2823618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1360" y="277136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0459624" cy="21278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410" y="2967358"/>
            <a:ext cx="9985352" cy="36019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74" y="243173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5497" y="247527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657" y="244044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5680" y="2457858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4045" y="2475275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8777" y="241431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43923"/>
            <a:ext cx="11526001" cy="40412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7577" y="370318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008" y="1057144"/>
            <a:ext cx="10131174" cy="13325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606" y="2521166"/>
            <a:ext cx="9975502" cy="30138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321" y="244914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5841" y="377285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2035" y="4275909"/>
            <a:ext cx="457200" cy="33323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5453" y="4693920"/>
            <a:ext cx="457200" cy="35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13403"/>
            <a:ext cx="11499368" cy="13149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297" y="2371818"/>
            <a:ext cx="11455951" cy="372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5535"/>
            <a:ext cx="11517123" cy="244948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4057" y="296295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246" y="296295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438" y="296295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176789"/>
            <a:ext cx="11521280" cy="37643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840" y="1700212"/>
            <a:ext cx="447108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31" y="3067458"/>
            <a:ext cx="447108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6001" cy="412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268760"/>
            <a:ext cx="11508246" cy="13740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1037" r="1127" b="47993"/>
          <a:stretch/>
        </p:blipFill>
        <p:spPr>
          <a:xfrm>
            <a:off x="345625" y="1737901"/>
            <a:ext cx="11497188" cy="90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64710"/>
            <a:ext cx="11517123" cy="37044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4892" y="1345202"/>
            <a:ext cx="1171575" cy="12763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183" y="230981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9143" y="285845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725" y="341580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017" y="3973149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725" y="448695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45727"/>
            <a:ext cx="11517123" cy="26873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2514" y="352030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600" y="350288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9886" y="353772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200" y="353772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5109" y="352030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82760"/>
            <a:ext cx="11508246" cy="3974432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029097" y="2055223"/>
            <a:ext cx="8797978" cy="1802674"/>
          </a:xfrm>
          <a:prstGeom prst="line">
            <a:avLst/>
          </a:prstGeom>
          <a:ln w="12700">
            <a:solidFill>
              <a:srgbClr val="00AE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281422" y="2106081"/>
            <a:ext cx="4418441" cy="1673439"/>
          </a:xfrm>
          <a:prstGeom prst="line">
            <a:avLst/>
          </a:prstGeom>
          <a:ln w="12700">
            <a:solidFill>
              <a:srgbClr val="00AE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458565" y="2062538"/>
            <a:ext cx="29321" cy="1795359"/>
          </a:xfrm>
          <a:prstGeom prst="line">
            <a:avLst/>
          </a:prstGeom>
          <a:ln w="12700">
            <a:solidFill>
              <a:srgbClr val="00AE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415246" y="2053829"/>
            <a:ext cx="4264005" cy="1743108"/>
          </a:xfrm>
          <a:prstGeom prst="line">
            <a:avLst/>
          </a:prstGeom>
          <a:ln w="12700">
            <a:solidFill>
              <a:srgbClr val="00AE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2151017" y="2097372"/>
            <a:ext cx="8705378" cy="1777942"/>
          </a:xfrm>
          <a:prstGeom prst="line">
            <a:avLst/>
          </a:prstGeom>
          <a:ln w="12700">
            <a:solidFill>
              <a:srgbClr val="00AE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517123" cy="363499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149"/>
          <a:stretch/>
        </p:blipFill>
        <p:spPr>
          <a:xfrm>
            <a:off x="909332" y="4475277"/>
            <a:ext cx="10946514" cy="19406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6229" y="137799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561" y="245785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435" y="352030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104" y="4591457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3978" y="554069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534879" cy="44795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8" y="2579778"/>
            <a:ext cx="1280524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5018" y="2579779"/>
            <a:ext cx="89124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893" y="3537722"/>
            <a:ext cx="1622105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206" y="3520305"/>
            <a:ext cx="891245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4160" y="4007985"/>
            <a:ext cx="725783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89" y="1196752"/>
            <a:ext cx="11517124" cy="35168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726" y="226626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892" y="274524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17" y="332000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4" y="379897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431278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6001" cy="297848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028" y="1674087"/>
            <a:ext cx="1045785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6343" y="2170476"/>
            <a:ext cx="725784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692" y="2666865"/>
            <a:ext cx="72578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395" y="3180671"/>
            <a:ext cx="725784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9268" y="3711894"/>
            <a:ext cx="1255697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534879" cy="48109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274" y="5708085"/>
            <a:ext cx="10543250" cy="88926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601" y="131703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435" y="224014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601" y="327646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601" y="4295366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9144" y="575840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13</Words>
  <Application>Microsoft Office PowerPoint</Application>
  <PresentationFormat>自定义</PresentationFormat>
  <Paragraphs>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355</cp:revision>
  <dcterms:created xsi:type="dcterms:W3CDTF">2020-11-06T05:24:00Z</dcterms:created>
  <dcterms:modified xsi:type="dcterms:W3CDTF">2025-10-21T08:25:53Z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